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59" autoAdjust="0"/>
    <p:restoredTop sz="90987" autoAdjust="0"/>
  </p:normalViewPr>
  <p:slideViewPr>
    <p:cSldViewPr>
      <p:cViewPr>
        <p:scale>
          <a:sx n="75" d="100"/>
          <a:sy n="75" d="100"/>
        </p:scale>
        <p:origin x="-924" y="34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Appendix F to Hazaradous Material Control Center Standard Operating Procedures 1 July 2005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F42792A-1F74-4FA5-823C-3B245460C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Appendix F to Hazaradous Material Control Center Standard Operating Procedures 1 July 2005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4EF049-43A3-48DD-913E-C6EF8C6DD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AD15B2-8A09-4C34-9A69-4CE6085DD012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1E2BE-FF83-4067-8960-DD9C253BF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4F217-9CA1-4D55-B861-4E47DEE3D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8788" y="893763"/>
            <a:ext cx="1651000" cy="8047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893763"/>
            <a:ext cx="4803775" cy="8047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6F9BE-3D01-49F2-B041-154FE2845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1BEF1-097D-4233-8716-FCDE0B2E8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C1015-E66B-49F4-9F7F-70892E04B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613" y="2905125"/>
            <a:ext cx="3227387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905125"/>
            <a:ext cx="3227388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9AF7-7299-46E7-B60B-3496AE36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BD9D0-E7C9-4228-8E45-E045061E4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D974B-0D19-467E-83A9-49D5D3623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CE448-C3B0-4F04-9E3B-B3BD9C8F0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47F25-AF2E-4436-8B5A-4090FFEDC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9E013-79BF-4364-92AA-76EDE8F90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613" y="893763"/>
            <a:ext cx="66071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613" y="2905125"/>
            <a:ext cx="6607175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613" y="9164638"/>
            <a:ext cx="1619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9164638"/>
            <a:ext cx="2460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defTabSz="1019175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9164638"/>
            <a:ext cx="1619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>
              <a:defRPr sz="1600" smtClean="0"/>
            </a:lvl1pPr>
          </a:lstStyle>
          <a:p>
            <a:pPr>
              <a:defRPr/>
            </a:pPr>
            <a:fld id="{66BDD41C-27EF-4A33-A5D2-F5FFFF7C2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6324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/>
              <a:t>CREDIT CARD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b="1"/>
              <a:t>AUTHORIZATION FOR PURCHASE OF HAZMAT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685800" y="12954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 flipV="1">
            <a:off x="685800" y="7620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 flipV="1">
            <a:off x="70866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6858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85800" y="1600200"/>
            <a:ext cx="6400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UNIT/ACTIVITY ____________________________       	DATE  	___________________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/>
              <a:t>POC 	       ____________________________      	DODAAC   	___________________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200" b="1"/>
              <a:t>PHONE	       ____________________________	BLDG#	___________________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685800" y="2667000"/>
            <a:ext cx="64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057400" algn="l"/>
                <a:tab pos="2971800" algn="l"/>
                <a:tab pos="5029200" algn="l"/>
              </a:tabLst>
            </a:pPr>
            <a:r>
              <a:rPr lang="en-US" sz="1200" b="1" dirty="0"/>
              <a:t>Material to be </a:t>
            </a:r>
            <a:r>
              <a:rPr lang="en-US" sz="1200" b="1" dirty="0" smtClean="0"/>
              <a:t>purchased       QTY               Mfg                             Part Number</a:t>
            </a:r>
            <a:r>
              <a:rPr lang="en-US" sz="1200" b="1" dirty="0"/>
              <a:t>	</a:t>
            </a:r>
            <a:r>
              <a:rPr lang="en-US" sz="1200" b="1" dirty="0" smtClean="0"/>
              <a:t>      Price</a:t>
            </a:r>
            <a:endParaRPr lang="en-US" sz="1200" b="1" dirty="0"/>
          </a:p>
        </p:txBody>
      </p:sp>
      <p:sp>
        <p:nvSpPr>
          <p:cNvPr id="2057" name="Line 14"/>
          <p:cNvSpPr>
            <a:spLocks noChangeShapeType="1"/>
          </p:cNvSpPr>
          <p:nvPr/>
        </p:nvSpPr>
        <p:spPr bwMode="auto">
          <a:xfrm>
            <a:off x="685800" y="2895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5"/>
          <p:cNvSpPr>
            <a:spLocks noChangeShapeType="1"/>
          </p:cNvSpPr>
          <p:nvPr/>
        </p:nvSpPr>
        <p:spPr bwMode="auto">
          <a:xfrm>
            <a:off x="685800" y="4419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6"/>
          <p:cNvSpPr>
            <a:spLocks noChangeShapeType="1"/>
          </p:cNvSpPr>
          <p:nvPr/>
        </p:nvSpPr>
        <p:spPr bwMode="auto">
          <a:xfrm>
            <a:off x="6858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7"/>
          <p:cNvSpPr>
            <a:spLocks noChangeShapeType="1"/>
          </p:cNvSpPr>
          <p:nvPr/>
        </p:nvSpPr>
        <p:spPr bwMode="auto">
          <a:xfrm flipH="1" flipV="1">
            <a:off x="70866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8"/>
          <p:cNvSpPr>
            <a:spLocks noChangeShapeType="1"/>
          </p:cNvSpPr>
          <p:nvPr/>
        </p:nvSpPr>
        <p:spPr bwMode="auto">
          <a:xfrm>
            <a:off x="25146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9"/>
          <p:cNvSpPr>
            <a:spLocks noChangeShapeType="1"/>
          </p:cNvSpPr>
          <p:nvPr/>
        </p:nvSpPr>
        <p:spPr bwMode="auto">
          <a:xfrm>
            <a:off x="31242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Text Box 21"/>
          <p:cNvSpPr txBox="1">
            <a:spLocks noChangeArrowheads="1"/>
          </p:cNvSpPr>
          <p:nvPr/>
        </p:nvSpPr>
        <p:spPr bwMode="auto">
          <a:xfrm>
            <a:off x="609600" y="4572000"/>
            <a:ext cx="64008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Description of what material will be used for: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200" b="1"/>
              <a:t>_________________________________________________________________________________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200" b="1"/>
              <a:t>_________________________________________________________________________________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200" b="1"/>
              <a:t>_________________________________________________________________________________</a:t>
            </a:r>
          </a:p>
        </p:txBody>
      </p:sp>
      <p:sp>
        <p:nvSpPr>
          <p:cNvPr id="2065" name="Text Box 24"/>
          <p:cNvSpPr txBox="1">
            <a:spLocks noChangeArrowheads="1"/>
          </p:cNvSpPr>
          <p:nvPr/>
        </p:nvSpPr>
        <p:spPr bwMode="auto">
          <a:xfrm>
            <a:off x="965200" y="56515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APPROVED</a:t>
            </a:r>
          </a:p>
        </p:txBody>
      </p:sp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2819400" y="5664200"/>
            <a:ext cx="3048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DISAPPROVED</a:t>
            </a:r>
          </a:p>
        </p:txBody>
      </p:sp>
      <p:sp>
        <p:nvSpPr>
          <p:cNvPr id="2067" name="Rectangle 31"/>
          <p:cNvSpPr>
            <a:spLocks noChangeArrowheads="1"/>
          </p:cNvSpPr>
          <p:nvPr/>
        </p:nvSpPr>
        <p:spPr bwMode="auto">
          <a:xfrm>
            <a:off x="685800" y="5715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32"/>
          <p:cNvSpPr txBox="1">
            <a:spLocks noChangeArrowheads="1"/>
          </p:cNvSpPr>
          <p:nvPr/>
        </p:nvSpPr>
        <p:spPr bwMode="auto">
          <a:xfrm>
            <a:off x="965200" y="6477000"/>
            <a:ext cx="612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YOU MUST RETURN ALL MATERIAL PURCHASED TO HMCC WITH AN MSDS ATTACHED TO THIS FORM FOR TRACKING IN HMMS</a:t>
            </a:r>
          </a:p>
        </p:txBody>
      </p:sp>
      <p:sp>
        <p:nvSpPr>
          <p:cNvPr id="2069" name="Text Box 34"/>
          <p:cNvSpPr txBox="1">
            <a:spLocks noChangeArrowheads="1"/>
          </p:cNvSpPr>
          <p:nvPr/>
        </p:nvSpPr>
        <p:spPr bwMode="auto">
          <a:xfrm>
            <a:off x="609600" y="7086600"/>
            <a:ext cx="6400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To be completed by HMCC Staff:		</a:t>
            </a:r>
            <a:r>
              <a:rPr lang="en-US" sz="1200" b="1"/>
              <a:t>HMCC TECH: ___________________</a:t>
            </a:r>
            <a:endParaRPr lang="en-US" sz="1000" b="1"/>
          </a:p>
        </p:txBody>
      </p:sp>
      <p:sp>
        <p:nvSpPr>
          <p:cNvPr id="2070" name="Text Box 35"/>
          <p:cNvSpPr txBox="1">
            <a:spLocks noChangeArrowheads="1"/>
          </p:cNvSpPr>
          <p:nvPr/>
        </p:nvSpPr>
        <p:spPr bwMode="auto">
          <a:xfrm>
            <a:off x="685800" y="7467600"/>
            <a:ext cx="640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28600" algn="l"/>
                <a:tab pos="1143000" algn="l"/>
                <a:tab pos="2514600" algn="l"/>
                <a:tab pos="3314700" algn="l"/>
                <a:tab pos="3949700" algn="l"/>
                <a:tab pos="4521200" algn="l"/>
                <a:tab pos="5143500" algn="l"/>
                <a:tab pos="5778500" algn="l"/>
              </a:tabLst>
            </a:pPr>
            <a:r>
              <a:rPr lang="en-US" sz="1000" b="1"/>
              <a:t>	LSN	Nomenclature	P/N	Mfg	UU 	SLC	Price	Qty</a:t>
            </a:r>
          </a:p>
        </p:txBody>
      </p:sp>
      <p:sp>
        <p:nvSpPr>
          <p:cNvPr id="2071" name="Line 36"/>
          <p:cNvSpPr>
            <a:spLocks noChangeShapeType="1"/>
          </p:cNvSpPr>
          <p:nvPr/>
        </p:nvSpPr>
        <p:spPr bwMode="auto">
          <a:xfrm>
            <a:off x="685800" y="76962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Line 37"/>
          <p:cNvSpPr>
            <a:spLocks noChangeShapeType="1"/>
          </p:cNvSpPr>
          <p:nvPr/>
        </p:nvSpPr>
        <p:spPr bwMode="auto">
          <a:xfrm>
            <a:off x="685800" y="88392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38"/>
          <p:cNvSpPr>
            <a:spLocks noChangeShapeType="1"/>
          </p:cNvSpPr>
          <p:nvPr/>
        </p:nvSpPr>
        <p:spPr bwMode="auto">
          <a:xfrm>
            <a:off x="6858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39"/>
          <p:cNvSpPr>
            <a:spLocks noChangeShapeType="1"/>
          </p:cNvSpPr>
          <p:nvPr/>
        </p:nvSpPr>
        <p:spPr bwMode="auto">
          <a:xfrm flipH="1">
            <a:off x="70866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Line 40"/>
          <p:cNvSpPr>
            <a:spLocks noChangeShapeType="1"/>
          </p:cNvSpPr>
          <p:nvPr/>
        </p:nvSpPr>
        <p:spPr bwMode="auto">
          <a:xfrm flipH="1">
            <a:off x="16002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41"/>
          <p:cNvSpPr>
            <a:spLocks noChangeShapeType="1"/>
          </p:cNvSpPr>
          <p:nvPr/>
        </p:nvSpPr>
        <p:spPr bwMode="auto">
          <a:xfrm flipV="1">
            <a:off x="29718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42"/>
          <p:cNvSpPr>
            <a:spLocks noChangeShapeType="1"/>
          </p:cNvSpPr>
          <p:nvPr/>
        </p:nvSpPr>
        <p:spPr bwMode="auto">
          <a:xfrm>
            <a:off x="38100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Line 43"/>
          <p:cNvSpPr>
            <a:spLocks noChangeShapeType="1"/>
          </p:cNvSpPr>
          <p:nvPr/>
        </p:nvSpPr>
        <p:spPr bwMode="auto">
          <a:xfrm flipV="1">
            <a:off x="44958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Line 44"/>
          <p:cNvSpPr>
            <a:spLocks noChangeShapeType="1"/>
          </p:cNvSpPr>
          <p:nvPr/>
        </p:nvSpPr>
        <p:spPr bwMode="auto">
          <a:xfrm>
            <a:off x="51054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45"/>
          <p:cNvSpPr>
            <a:spLocks noChangeShapeType="1"/>
          </p:cNvSpPr>
          <p:nvPr/>
        </p:nvSpPr>
        <p:spPr bwMode="auto">
          <a:xfrm>
            <a:off x="57150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46"/>
          <p:cNvSpPr>
            <a:spLocks noChangeShapeType="1"/>
          </p:cNvSpPr>
          <p:nvPr/>
        </p:nvSpPr>
        <p:spPr bwMode="auto">
          <a:xfrm>
            <a:off x="6400800" y="769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Text Box 47"/>
          <p:cNvSpPr txBox="1">
            <a:spLocks noChangeArrowheads="1"/>
          </p:cNvSpPr>
          <p:nvPr/>
        </p:nvSpPr>
        <p:spPr bwMode="auto">
          <a:xfrm>
            <a:off x="4343400" y="8983663"/>
            <a:ext cx="259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Date Entered: ______________________</a:t>
            </a:r>
          </a:p>
        </p:txBody>
      </p:sp>
      <p:sp>
        <p:nvSpPr>
          <p:cNvPr id="2083" name="Text Box 48"/>
          <p:cNvSpPr txBox="1">
            <a:spLocks noChangeArrowheads="1"/>
          </p:cNvSpPr>
          <p:nvPr/>
        </p:nvSpPr>
        <p:spPr bwMode="auto">
          <a:xfrm>
            <a:off x="685800" y="9440863"/>
            <a:ext cx="2743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HMCC Form 7   (1 August 2010)</a:t>
            </a:r>
          </a:p>
        </p:txBody>
      </p:sp>
      <p:sp>
        <p:nvSpPr>
          <p:cNvPr id="2084" name="Text Box 49"/>
          <p:cNvSpPr txBox="1">
            <a:spLocks noChangeArrowheads="1"/>
          </p:cNvSpPr>
          <p:nvPr/>
        </p:nvSpPr>
        <p:spPr bwMode="auto">
          <a:xfrm flipV="1">
            <a:off x="685800" y="276225"/>
            <a:ext cx="647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87" name="Rectangle 31"/>
          <p:cNvSpPr>
            <a:spLocks noChangeArrowheads="1"/>
          </p:cNvSpPr>
          <p:nvPr/>
        </p:nvSpPr>
        <p:spPr bwMode="auto">
          <a:xfrm>
            <a:off x="698500" y="6161088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Rectangle 31"/>
          <p:cNvSpPr>
            <a:spLocks noChangeArrowheads="1"/>
          </p:cNvSpPr>
          <p:nvPr/>
        </p:nvSpPr>
        <p:spPr bwMode="auto">
          <a:xfrm>
            <a:off x="2590800" y="57277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Text Box 24"/>
          <p:cNvSpPr txBox="1">
            <a:spLocks noChangeArrowheads="1"/>
          </p:cNvSpPr>
          <p:nvPr/>
        </p:nvSpPr>
        <p:spPr bwMode="auto">
          <a:xfrm>
            <a:off x="965200" y="6083300"/>
            <a:ext cx="444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PURCHASE AND DO NOT RETURN TO THE HMCC</a:t>
            </a:r>
          </a:p>
        </p:txBody>
      </p:sp>
      <p:sp>
        <p:nvSpPr>
          <p:cNvPr id="2090" name="Rectangle 31"/>
          <p:cNvSpPr>
            <a:spLocks noChangeArrowheads="1"/>
          </p:cNvSpPr>
          <p:nvPr/>
        </p:nvSpPr>
        <p:spPr bwMode="auto">
          <a:xfrm>
            <a:off x="698500" y="6586538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V="1">
            <a:off x="61722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 flipV="1">
            <a:off x="44196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78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Slide 1</vt:lpstr>
    </vt:vector>
  </TitlesOfParts>
  <Company>Mactec Federal Programs,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hopkinsm</dc:creator>
  <cp:lastModifiedBy>michael.w.hopkins</cp:lastModifiedBy>
  <cp:revision>17</cp:revision>
  <cp:lastPrinted>2003-07-02T18:16:07Z</cp:lastPrinted>
  <dcterms:created xsi:type="dcterms:W3CDTF">2003-07-02T16:17:06Z</dcterms:created>
  <dcterms:modified xsi:type="dcterms:W3CDTF">2010-08-05T13:32:08Z</dcterms:modified>
</cp:coreProperties>
</file>